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6" r:id="rId8"/>
    <p:sldId id="264" r:id="rId9"/>
    <p:sldId id="265" r:id="rId10"/>
    <p:sldId id="261" r:id="rId11"/>
    <p:sldId id="262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25539-DE9F-A5C4-30BF-01F8229A6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394560-C393-3B13-6B90-6F4360A40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4E204C-0613-F339-633C-92A57A28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602FA3-1573-B0B9-2F0C-79051DD8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9F5648-1288-0D42-B937-B9F7D970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21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A5B93-2F9A-12E7-8261-7B9F8534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514D6C-6892-F7B0-5DA1-D7E321A7D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651D27-1BF1-97FC-E4DA-80FAE35D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9755BE-DA58-0728-4EFB-24A8A784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CC1478-BC06-7F78-25ED-8CF91395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6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E70F87-AAEB-600E-1910-1A834E7D4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0E8B68-7236-8087-1E8F-B03CC499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768B24-7761-E328-B0CB-353CABA1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3932A2-A240-EA1A-90BC-B25DDBF6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127EE9-B480-9F39-F16A-6D462BFF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8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62858-F9BD-7883-E9F2-60D75F32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7A8165-51DA-CBAD-BDD8-2D8B630D6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B409C-F0D7-4CEA-B6C2-0B14DEBA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B44BEA-1C91-A981-79E4-654118A6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6A0F0-754F-28B1-5652-3751050C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78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99B30-0987-CEB3-44C8-8171FBF1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EF1622-5576-2BE6-06A0-A530BA71B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8771E7-E33F-F088-E4E0-5DF39AA6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FA73D3-DCB5-C869-03E4-538D86D7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45C156-4426-D3D1-7255-A5EA02B7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56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3945-0DA5-1354-E228-B5022FC6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CC9319-82E2-E955-19F9-C8EF77D7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D252B-5832-B3E8-2E7E-A9D1B47C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70CF5A-7B4C-9E27-DCC6-12BE4E7F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5DF5E4-0A80-5920-E593-2C200904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311A3-41C1-0883-F88E-E8F94F45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69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BBEBF-CC18-BB18-53B5-57EB1B21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819297-C98F-63C1-9F2A-9F5EC56B8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1E1EBF-D653-B57C-53C1-271641021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19C6DD-2941-4525-AEB8-B4E44AA88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823306-B4C9-F616-2C2C-D8C4384F1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BF3A98-5C35-996F-C3C6-C3B0BC9D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B242EE-AC3F-2621-6664-C7DEE409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55D368-037F-3E46-3315-C07CC9BF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9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2217E-5BEE-96E0-F1F6-F6B03974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0C1DAD-AB45-3040-25DF-7CDEB10D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775158-5F7A-79FB-1CD5-013406FD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E35215-8658-6862-F40A-5ECC67DE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79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E734CB-2A91-EAF0-B39A-A97A55EC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962A0A-7BCE-6954-496B-91197E84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89464D-34A9-DBE5-612C-65FC2B78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99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29F15-7A8C-89EE-1AF0-214139F2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BE159-A75B-E1DD-84F1-4898D255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9E8D65-9920-2220-87FC-E5D4F6D5D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0CD6C7-9B57-5B8E-2921-459E0A4D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A9B168-A9A3-0CFC-AE52-AAFF2CF7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B272C6-5E64-F754-8B8C-AF4BBED1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03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70AC3-A14B-64DA-4A2E-97C3E6D2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DE3A5C0-5BEC-6C7F-2051-69D868138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15FEE7-EE49-A7F5-2197-3E2F5BC6F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D662F1-A2D8-8107-8E33-C0926CD9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52ED4-29D2-A238-2F33-D8C44FBD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A98299-50FD-2255-CBDB-5A8CF2EC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37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5387B-64BA-5994-5A84-BFBD11EA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F5470A-03F0-8987-8546-67A2A0D4D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EFA06F-B7B9-8AD3-C7D3-238A58ACF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57ABF7-C8C0-DF90-1AF0-93F70FA99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1E2EDD-0E30-CBD5-C542-143A54197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6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EC899-1421-9340-D91E-DAE2FCA7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0" y="0"/>
            <a:ext cx="12203384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78A5F-B88C-F50B-3F9A-CBB51C113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384" y="-231705"/>
            <a:ext cx="6778305" cy="4065449"/>
          </a:xfrm>
        </p:spPr>
        <p:txBody>
          <a:bodyPr>
            <a:no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Эффективность лекций о вреде курения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0B48D0-5667-1232-E7E7-68F82802F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3758" y="5929983"/>
            <a:ext cx="3168242" cy="92801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Давыдов Петя 10т</a:t>
            </a:r>
          </a:p>
          <a:p>
            <a:r>
              <a:rPr lang="ru-RU" dirty="0">
                <a:solidFill>
                  <a:schemeClr val="bg1"/>
                </a:solidFill>
              </a:rPr>
              <a:t>Школа 1561 год 2023</a:t>
            </a:r>
          </a:p>
        </p:txBody>
      </p:sp>
    </p:spTree>
    <p:extLst>
      <p:ext uri="{BB962C8B-B14F-4D97-AF65-F5344CB8AC3E}">
        <p14:creationId xmlns:p14="http://schemas.microsoft.com/office/powerpoint/2010/main" val="416079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BFF2CBF6-FD60-E619-1D8D-DAC91E7C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Сделать физическую модель прототипа</a:t>
            </a:r>
          </a:p>
          <a:p>
            <a:r>
              <a:rPr lang="ru-RU" dirty="0">
                <a:solidFill>
                  <a:schemeClr val="bg1"/>
                </a:solidFill>
              </a:rPr>
              <a:t>Оптимизировать </a:t>
            </a:r>
          </a:p>
          <a:p>
            <a:r>
              <a:rPr lang="ru-RU" dirty="0">
                <a:solidFill>
                  <a:schemeClr val="bg1"/>
                </a:solidFill>
              </a:rPr>
              <a:t>Протестировать прототип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возможность записи статистики</a:t>
            </a:r>
          </a:p>
          <a:p>
            <a:r>
              <a:rPr lang="ru-RU" dirty="0">
                <a:solidFill>
                  <a:schemeClr val="bg1"/>
                </a:solidFill>
              </a:rPr>
              <a:t>Подключить прототип к </a:t>
            </a:r>
            <a:r>
              <a:rPr lang="ru-RU" dirty="0" err="1">
                <a:solidFill>
                  <a:schemeClr val="bg1"/>
                </a:solidFill>
              </a:rPr>
              <a:t>телеграм</a:t>
            </a:r>
            <a:r>
              <a:rPr lang="ru-RU" dirty="0">
                <a:solidFill>
                  <a:schemeClr val="bg1"/>
                </a:solidFill>
              </a:rPr>
              <a:t>-боту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бумажную инструкцию по махинациям с итогом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упаковку</a:t>
            </a:r>
          </a:p>
          <a:p>
            <a:r>
              <a:rPr lang="ru-RU" dirty="0">
                <a:solidFill>
                  <a:schemeClr val="bg1"/>
                </a:solidFill>
              </a:rPr>
              <a:t>Продать военному комплексу США (необязательно)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Планы на будущее</a:t>
            </a:r>
          </a:p>
        </p:txBody>
      </p:sp>
    </p:spTree>
    <p:extLst>
      <p:ext uri="{BB962C8B-B14F-4D97-AF65-F5344CB8AC3E}">
        <p14:creationId xmlns:p14="http://schemas.microsoft.com/office/powerpoint/2010/main" val="179480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1"/>
            <a:ext cx="12192000" cy="6852644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BFF2CBF6-FD60-E619-1D8D-DAC91E7C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" y="-655040"/>
            <a:ext cx="12192000" cy="6008093"/>
          </a:xfrm>
        </p:spPr>
        <p:txBody>
          <a:bodyPr>
            <a:normAutofit/>
          </a:bodyPr>
          <a:lstStyle/>
          <a:p>
            <a:pPr marL="0" indent="0" algn="dist">
              <a:lnSpc>
                <a:spcPct val="300000"/>
              </a:lnSpc>
              <a:buNone/>
            </a:pPr>
            <a:r>
              <a:rPr lang="ru-RU" sz="8000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E5E40EA-4062-20F6-2999-A2FF01ED5CB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855157" y="2074262"/>
            <a:ext cx="3837546" cy="45910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ru-RU" sz="30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龙</a:t>
            </a:r>
            <a:r>
              <a:rPr kumimoji="0" lang="zh-CN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25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ED5E7F-46E0-A587-BB74-61945B31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72" y="242324"/>
            <a:ext cx="5469737" cy="3646491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2D5BC277-E046-DC22-2F7E-4E7A710821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5473" y="1911488"/>
            <a:ext cx="5933463" cy="3954653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D557D143-4340-2F45-305A-65C5F739D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ADFFA0-1AA2-5C1C-D004-7CB9292AE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32" y="3118166"/>
            <a:ext cx="5372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8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Аналоги или главные враги на пути </a:t>
            </a:r>
            <a:r>
              <a:rPr lang="ru-RU" dirty="0" err="1">
                <a:solidFill>
                  <a:schemeClr val="bg1"/>
                </a:solidFill>
              </a:rPr>
              <a:t>вейпера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110028-9B93-CC51-8A26-386C6C48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90686"/>
            <a:ext cx="4393406" cy="29289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2DAF33-2571-ECE3-40AB-74D6FB256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805" y="1760712"/>
            <a:ext cx="4393406" cy="2931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76BF64-2344-96F4-2821-850268871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959" y="3549871"/>
            <a:ext cx="3386138" cy="29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83611D-D65B-940C-E035-970E33CC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429000"/>
            <a:ext cx="3362325" cy="3362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A3E5F7-97BE-EED0-D1C1-E68CE9C2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81" y="342403"/>
            <a:ext cx="3975194" cy="307756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EE8CE-1822-8519-D0F2-783F70A98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03643"/>
            <a:ext cx="4535507" cy="30115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5AE867-98DD-A652-71BE-5C3C430FF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760" y="-387899"/>
            <a:ext cx="6937469" cy="6884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92E3060-EC5C-00B5-64A6-485254972A6F}"/>
              </a:ext>
            </a:extLst>
          </p:cNvPr>
          <p:cNvSpPr/>
          <p:nvPr/>
        </p:nvSpPr>
        <p:spPr>
          <a:xfrm>
            <a:off x="0" y="1019175"/>
            <a:ext cx="5102160" cy="1333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4000" dirty="0" err="1">
                <a:solidFill>
                  <a:schemeClr val="bg1"/>
                </a:solidFill>
              </a:rPr>
              <a:t>полипропиленгликоль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D96092A-F5E8-4453-7364-C7138F634EDF}"/>
              </a:ext>
            </a:extLst>
          </p:cNvPr>
          <p:cNvSpPr/>
          <p:nvPr/>
        </p:nvSpPr>
        <p:spPr>
          <a:xfrm>
            <a:off x="2047807" y="3556490"/>
            <a:ext cx="2924175" cy="1314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accent1">
                    <a:lumMod val="50000"/>
                  </a:schemeClr>
                </a:solidFill>
              </a:rPr>
              <a:t>вода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0CEC65-9DD4-32CA-7339-409EA2CBBC41}"/>
              </a:ext>
            </a:extLst>
          </p:cNvPr>
          <p:cNvSpPr/>
          <p:nvPr/>
        </p:nvSpPr>
        <p:spPr>
          <a:xfrm rot="18911169">
            <a:off x="6235315" y="3894896"/>
            <a:ext cx="1359267" cy="5024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вейп</a:t>
            </a:r>
            <a:endParaRPr lang="ru-RU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CE2B50-3CC2-C227-BB29-ADF1D4C83F8D}"/>
              </a:ext>
            </a:extLst>
          </p:cNvPr>
          <p:cNvSpPr/>
          <p:nvPr/>
        </p:nvSpPr>
        <p:spPr>
          <a:xfrm>
            <a:off x="4187760" y="52593"/>
            <a:ext cx="3655839" cy="8430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9600" dirty="0">
                <a:solidFill>
                  <a:schemeClr val="bg1"/>
                </a:solidFill>
              </a:rPr>
              <a:t>Состав </a:t>
            </a:r>
          </a:p>
        </p:txBody>
      </p:sp>
    </p:spTree>
    <p:extLst>
      <p:ext uri="{BB962C8B-B14F-4D97-AF65-F5344CB8AC3E}">
        <p14:creationId xmlns:p14="http://schemas.microsoft.com/office/powerpoint/2010/main" val="36365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7B5F224-EEC6-1929-54ED-280A1C9C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371" y="3692928"/>
            <a:ext cx="4434410" cy="175637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1DF4994-69E4-17BD-810B-C709A0C23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4" y="1805888"/>
            <a:ext cx="4374211" cy="1840314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Принцип работы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F98F71-F2CE-BA56-C628-968DC437D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93307"/>
            <a:ext cx="3838575" cy="65817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B7CEA9-5C0C-E267-AE6A-629619E87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227170">
            <a:off x="3324258" y="-1144296"/>
            <a:ext cx="7830677" cy="56654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E136E4-3E74-A923-5334-5975BFB17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71534">
            <a:off x="3440705" y="2674113"/>
            <a:ext cx="7833736" cy="56676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42CA80-DA0C-6285-1B73-DF8F9385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996013">
            <a:off x="4142720" y="847249"/>
            <a:ext cx="7833736" cy="5667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883D21-8E15-F2BF-B439-CB513DF31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32" y="1771651"/>
            <a:ext cx="4374211" cy="18403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FC06F-2F1F-D3B1-D050-835375475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55" y="3692928"/>
            <a:ext cx="4434410" cy="1756377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CC86750-ECE0-9B6C-A443-76B1CED15305}"/>
              </a:ext>
            </a:extLst>
          </p:cNvPr>
          <p:cNvSpPr/>
          <p:nvPr/>
        </p:nvSpPr>
        <p:spPr>
          <a:xfrm>
            <a:off x="2384964" y="1688412"/>
            <a:ext cx="4541940" cy="10376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rgbClr val="FF99FF"/>
                </a:solidFill>
              </a:rPr>
              <a:t>УФ-лучи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807C82D-62F1-70C2-138D-E89B91BA1F8E}"/>
              </a:ext>
            </a:extLst>
          </p:cNvPr>
          <p:cNvSpPr/>
          <p:nvPr/>
        </p:nvSpPr>
        <p:spPr>
          <a:xfrm>
            <a:off x="2384964" y="4307532"/>
            <a:ext cx="4434409" cy="13102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rgbClr val="FF9999"/>
                </a:solidFill>
              </a:rPr>
              <a:t>ИК-лучи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AA5DB3-523E-69A9-26EE-FB9D2194F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5428" y="-737192"/>
            <a:ext cx="3381608" cy="6858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26AF734-5D5D-27D8-7914-DB3F329F50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8143" y="-1142725"/>
            <a:ext cx="3383280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C02F190-D184-FA25-FF17-F7C64C3576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743" y="983566"/>
            <a:ext cx="3383280" cy="6858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364EE2D-6686-D88F-DA4D-9F814E63BB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572435">
            <a:off x="6444721" y="-616643"/>
            <a:ext cx="3383280" cy="68580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26BD197-5498-8D92-AF01-F30596A110E8}"/>
              </a:ext>
            </a:extLst>
          </p:cNvPr>
          <p:cNvSpPr/>
          <p:nvPr/>
        </p:nvSpPr>
        <p:spPr>
          <a:xfrm rot="16200000">
            <a:off x="5695507" y="2127616"/>
            <a:ext cx="3888335" cy="309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bg2">
                    <a:lumMod val="75000"/>
                  </a:schemeClr>
                </a:solidFill>
              </a:rPr>
              <a:t>глицерин</a:t>
            </a:r>
          </a:p>
        </p:txBody>
      </p:sp>
    </p:spTree>
    <p:extLst>
      <p:ext uri="{BB962C8B-B14F-4D97-AF65-F5344CB8AC3E}">
        <p14:creationId xmlns:p14="http://schemas.microsoft.com/office/powerpoint/2010/main" val="23911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Схема 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CFBB281-9A6D-B395-DE25-B022F1ABF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453" y="1839955"/>
            <a:ext cx="5181600" cy="434134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23A9C8-1FA2-9A79-6200-354646226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807" y="1938648"/>
            <a:ext cx="4182059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Корпус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457EA7-36E2-4361-B7D5-DD7572FF8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" y="2410077"/>
            <a:ext cx="3728602" cy="30107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81EDE9-5408-4691-BE68-3583D1092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05" y="140273"/>
            <a:ext cx="3213000" cy="32887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2030DC-9215-41B0-A294-17354E3F6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41" y="3317623"/>
            <a:ext cx="3453696" cy="32887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46CCB16-AAD2-4ABB-9B17-5D2599673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12" y="1305466"/>
            <a:ext cx="4453281" cy="25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Использование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675A21-63CE-2706-D9C3-33534400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36" y="1027906"/>
            <a:ext cx="5345464" cy="33409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7F438F-4413-1948-6EDD-48AFE9C7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92" y="2971447"/>
            <a:ext cx="5826965" cy="32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9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Примерная цена (</a:t>
            </a:r>
            <a:r>
              <a:rPr lang="ru-RU" dirty="0" err="1">
                <a:solidFill>
                  <a:schemeClr val="bg1"/>
                </a:solidFill>
              </a:rPr>
              <a:t>наипримернейшая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71F45FF-7540-2183-0760-C70B6A40A134}"/>
              </a:ext>
            </a:extLst>
          </p:cNvPr>
          <p:cNvSpPr/>
          <p:nvPr/>
        </p:nvSpPr>
        <p:spPr>
          <a:xfrm>
            <a:off x="1057013" y="1690688"/>
            <a:ext cx="8581937" cy="45758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ИК-светодиод 1 штук = 40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УФ-светодиод 1 штук = 40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Плата 1 штук = 600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Светодиод 1 штук = 40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Резистор 240 ом 3 штук = 2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Резистор 10 Ком 2 штук = 10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Фоторезистор 2 штук = 60-200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</a:rPr>
              <a:t>Проводочечки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скокота</a:t>
            </a:r>
            <a:r>
              <a:rPr lang="ru-RU" sz="2800" dirty="0">
                <a:solidFill>
                  <a:schemeClr val="bg1"/>
                </a:solidFill>
              </a:rPr>
              <a:t> штук = </a:t>
            </a:r>
            <a:r>
              <a:rPr lang="ru-RU" sz="2800" dirty="0" err="1">
                <a:solidFill>
                  <a:schemeClr val="bg1"/>
                </a:solidFill>
              </a:rPr>
              <a:t>скокота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                                                                    итого: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4400" dirty="0">
                <a:solidFill>
                  <a:schemeClr val="bg1"/>
                </a:solidFill>
              </a:rPr>
              <a:t>932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(-140)</a:t>
            </a:r>
          </a:p>
          <a:p>
            <a:r>
              <a:rPr lang="ru-RU" sz="900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Ну где-то косарь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8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139</Words>
  <Application>Microsoft Office PowerPoint</Application>
  <PresentationFormat>Широкоэкранный</PresentationFormat>
  <Paragraphs>38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等线</vt:lpstr>
      <vt:lpstr>Arial</vt:lpstr>
      <vt:lpstr>Calibri</vt:lpstr>
      <vt:lpstr>Calibri Light</vt:lpstr>
      <vt:lpstr>inherit</vt:lpstr>
      <vt:lpstr>Тема Office</vt:lpstr>
      <vt:lpstr>Эффективность лекций о вреде курения</vt:lpstr>
      <vt:lpstr>Проблема </vt:lpstr>
      <vt:lpstr>Аналоги или главные враги на пути вейпера</vt:lpstr>
      <vt:lpstr>Презентация PowerPoint</vt:lpstr>
      <vt:lpstr>Принцип работы</vt:lpstr>
      <vt:lpstr>Схема </vt:lpstr>
      <vt:lpstr>Корпус </vt:lpstr>
      <vt:lpstr>Использование</vt:lpstr>
      <vt:lpstr>Примерная цена (наипримернейшая)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Эффективность лекций о вреде курения</dc:title>
  <dc:creator>Ученик 044 Корп.11</dc:creator>
  <cp:lastModifiedBy>Ученик 02, корп. 11</cp:lastModifiedBy>
  <cp:revision>4</cp:revision>
  <dcterms:created xsi:type="dcterms:W3CDTF">2023-01-13T13:54:13Z</dcterms:created>
  <dcterms:modified xsi:type="dcterms:W3CDTF">2023-01-14T14:24:20Z</dcterms:modified>
</cp:coreProperties>
</file>